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JetBrains Mono ExtraBold"/>
      <p:bold r:id="rId27"/>
      <p:boldItalic r:id="rId28"/>
    </p:embeddedFont>
    <p:embeddedFont>
      <p:font typeface="JetBrains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JetBrainsMonoExtraBold-boldItalic.fntdata"/><Relationship Id="rId27" Type="http://schemas.openxmlformats.org/officeDocument/2006/relationships/font" Target="fonts/JetBrainsMono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etBrains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etBrainsMono-italic.fntdata"/><Relationship Id="rId30" Type="http://schemas.openxmlformats.org/officeDocument/2006/relationships/font" Target="fonts/JetBrainsMon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JetBrains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48419210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4841921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48419210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484192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48419210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4841921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48419210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4841921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48419210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4841921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4841921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484192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48419210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4841921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48419210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484192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4814f5247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4814f524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11" Type="http://schemas.openxmlformats.org/officeDocument/2006/relationships/image" Target="../media/image23.pn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9677" y="3066250"/>
            <a:ext cx="4950924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6583" y="1418253"/>
            <a:ext cx="5337110" cy="53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0593" y="293132"/>
            <a:ext cx="2578832" cy="4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573375" y="45685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Платформа умной визуализации данных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Road ma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19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РИСКИ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Безопасность данных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Интеграция с МИС и ЛИС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Масштабирование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title="image-Photoroom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76" y="1099975"/>
            <a:ext cx="2735999" cy="319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905025" y="4257263"/>
            <a:ext cx="25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Михаил Давыдов</a:t>
            </a:r>
            <a:endParaRPr b="1" sz="22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61" name="Google Shape;161;p24" title="image-Photoroo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396" y="1099975"/>
            <a:ext cx="2397726" cy="31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 title="image-Photoroom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151" y="1207325"/>
            <a:ext cx="2060125" cy="3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1178800" y="5319538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3903374" y="4326575"/>
            <a:ext cx="22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Смирнова Лиза</a:t>
            </a:r>
            <a:endParaRPr b="1"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6228125" y="4326575"/>
            <a:ext cx="289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Карина Амбарцумян</a:t>
            </a:r>
            <a:endParaRPr b="1"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7">
            <a:alphaModFix/>
          </a:blip>
          <a:srcRect b="23743" l="8722" r="6917" t="27759"/>
          <a:stretch/>
        </p:blipFill>
        <p:spPr>
          <a:xfrm>
            <a:off x="1321125" y="5424563"/>
            <a:ext cx="177545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6491875" y="5337850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8701" y="6272297"/>
            <a:ext cx="2104500" cy="3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880600" y="4819163"/>
            <a:ext cx="26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Backend-разработчик</a:t>
            </a:r>
            <a:endParaRPr sz="17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025" y="5474779"/>
            <a:ext cx="1712952" cy="4600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6548202" y="4855313"/>
            <a:ext cx="21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UX/UI-дизайнер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004338" y="5350925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8788" y="5387387"/>
            <a:ext cx="192095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8979400" y="5292125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5125" y="5447354"/>
            <a:ext cx="1712952" cy="4600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9121925" y="4326575"/>
            <a:ext cx="22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Слава</a:t>
            </a:r>
            <a:endParaRPr b="1" sz="13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9273800" y="4974625"/>
            <a:ext cx="293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8943413" y="4840088"/>
            <a:ext cx="22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Product-менеджер</a:t>
            </a:r>
            <a:endParaRPr sz="1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4261597" y="485420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Аналитик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80" name="Google Shape;180;p24" title="5f1b35902f5095cb68885e6bbcce32f2 Background Removed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78600" y="1329550"/>
            <a:ext cx="2843251" cy="29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ФИНАЛ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838200" y="1916400"/>
            <a:ext cx="10033500" cy="4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Спросите нас о:</a:t>
            </a:r>
            <a:endParaRPr sz="30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	</a:t>
            </a:r>
            <a:endParaRPr sz="2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Почему мы выбрали именно такие графики</a:t>
            </a: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Какие гипотезы мы отбросили при проектировании?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Как мы планируем использовать ИИ в проекте?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63" y="0"/>
            <a:ext cx="96440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800" y="0"/>
            <a:ext cx="9646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2334500"/>
            <a:ext cx="105156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Как врачу освободить время на работу с пациентом ?</a:t>
            </a: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13" y="1025100"/>
            <a:ext cx="10723974" cy="5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3726750" y="290325"/>
            <a:ext cx="47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работает код</a:t>
            </a:r>
            <a:endParaRPr b="1" sz="2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Решения конкурентов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38200" y="4821400"/>
            <a:ext cx="2965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Lissa Health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98" y="1690699"/>
            <a:ext cx="5586302" cy="281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500" y="2539425"/>
            <a:ext cx="5363558" cy="3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415175" y="1863975"/>
            <a:ext cx="2965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1C-медицина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3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Платформа для автоматической визуализации анализов пациента, которая освобождает время для работы с пациентом</a:t>
            </a:r>
            <a:endParaRPr sz="43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УНИКАЛЬНОЕ ПРЕИМУЩЕСТВО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Работает без интернета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При равной цене анализа у пациента есть возможность смотреть на визуализацию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Поддержка нескольких</a:t>
            </a: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форматов данных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Возможность встраивания системы принятия решений</a:t>
            </a:r>
            <a:br>
              <a:rPr lang="ru-RU"/>
            </a:b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68" y="0"/>
            <a:ext cx="9644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 title="Динамика по показателям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50" y="0"/>
            <a:ext cx="96440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ТЕХНОЛОГИЧЕСКИЙ СТЕК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Python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Dash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Plotly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Flask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БИЗНЕС-МОДЕЛЬ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SechenovTech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Гранты Сколково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Возможность коммерциализации 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